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875321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25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24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25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5-10 м/с. Ауа температурасы түнде 2-4, күндіз 20-22 жылы болады.</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8812" y="23511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948887945"/>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20186</TotalTime>
  <Words>593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4402</cp:revision>
  <cp:lastPrinted>2021-07-01T03:56:27Z</cp:lastPrinted>
  <dcterms:created xsi:type="dcterms:W3CDTF">2018-03-27T06:03:00Z</dcterms:created>
  <dcterms:modified xsi:type="dcterms:W3CDTF">2026-05-24T06:00:34Z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